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7CC"/>
    <a:srgbClr val="1C1C1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941" autoAdjust="0"/>
    <p:restoredTop sz="94660"/>
  </p:normalViewPr>
  <p:slideViewPr>
    <p:cSldViewPr snapToGrid="0">
      <p:cViewPr varScale="1">
        <p:scale>
          <a:sx n="70" d="100"/>
          <a:sy n="70" d="100"/>
        </p:scale>
        <p:origin x="10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AAD6C-E893-458D-A925-B06AE963CB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354059-45BE-48A8-9E30-D8ECCF1540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53941-192D-4962-A16A-35C503AD0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BBF48-92AA-49B6-86F6-4FB764ABF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37BE9-7F5A-4912-91ED-63F4AC95A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1903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1345E-3581-4BC6-BBE6-BE410397F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BAD6BD-FA47-4DA5-880E-D8BF4F4F9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74DFC6-D6DD-4480-BA73-FDB6CC282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4D8C1-6DFC-49D1-B42F-AEED276A4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A3839-0714-4C40-9DE3-AE162D970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4434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ED0A0E-3C1E-4308-8070-16FD961A74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EBE62B-28BE-4A05-A3AE-9E36796F51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92922-91C9-474C-89FE-97278E95B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93D0D-9B30-4A2C-BE19-1D87B1639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F57A0-F175-4E0A-B735-6084075F1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3553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BA05D-DA2B-4023-911F-78D2F556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E8C46-18CF-4581-B495-35CE6FDAE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AA80E-8D9B-4B1C-A3A3-1A3265AE8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EDC44-04D5-4A40-ABED-0273D012A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7CB083-0531-45BE-B74E-20504923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8102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F4EA5-91ED-412B-9DBD-FF334440E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5085C2-653E-4DC1-A0FF-EE3F2485B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5EA52-73D7-4DB7-A82B-DCF736C10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4012D-4FC7-432C-BF46-431C42069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E2B3DB-8B4A-4E3E-99A3-B04EF3F33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7914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8A299-F103-4185-9159-79F00D16C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373E-D8F4-4EBC-A633-C8BDFA135D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A83CA6-0C27-43BB-9219-E663515464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D714D-9C50-4E68-B676-C143A70BA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F8C69D-A704-4541-BE6C-209DDCEAF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ED3E3-87BB-48C9-BF54-137B348E5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3455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D2295-8226-4A73-9F08-D5C3E058F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81B35-6785-4307-B8C0-FB8BFCED1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ED2A7E-9371-4D89-A1F7-086BA61416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413302-2ACA-4667-8733-53A3D49691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C2892B-D172-4580-A5F6-8971C1941E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908EE2-DED6-4808-BFE7-EEB862D99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78EE81-CBB4-4D5D-99E8-41B9E925D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0D2EBE-EFFA-4722-93DC-B12DA3F79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6683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1ECA9-7547-4B6B-BD9C-B120F247E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78F474-D4CD-403E-BB69-9DD9FBE2B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0AA1E8-9194-45E1-B50C-F36CFAE0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8FB289-6B13-4906-9887-CF290CD34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0611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80DF71-A690-4E45-AFA7-478EF10B5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EC96A4-2753-4425-8DFC-56AF69F20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8C329-E11F-4988-A06D-738F3D3C6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673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06403-EEEE-4DCF-9E17-CC4BD6CEB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3D104-489C-4207-B3D2-D4DC0744BC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AD3C88-BFB7-4E08-84D8-26AD562A7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66F7D7-D20E-4523-832E-1DBB29C48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5D4B5E-3E0C-48CE-8C4D-0E861C81C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5168FA-4D79-4AA6-9E3F-CDEE22553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2892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6994A-A424-4CA8-BAD5-1C6AD8D98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15B508-6761-4C7E-B153-A09C77F850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3D982-944E-4E1D-8E5F-387904A8E5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4064E6-ED87-43E1-8757-7B89372A5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95E60C-2E7E-4E45-9170-C6A12A8FE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452DED-DF9E-41F8-9369-164CACD2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9373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B4F35E-CBEC-444D-A2D8-E9780B39B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B8693B-2546-4B1B-AA44-0702134C08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68B4D-C495-462A-8801-2933A59900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171D0-5196-44A2-9EE8-B4E03571A90B}" type="datetimeFigureOut">
              <a:rPr lang="es-ES" smtClean="0"/>
              <a:t>01/12/2017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68EC40-E92A-4E82-914A-6BEADC064A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43A11-857F-4B99-8388-09159B2B31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95D08-7EBD-4BA6-B412-D9C21738849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4603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3E7A38-4E21-425A-ADD4-880E35738D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58CC095-F2F3-4A5A-B137-9F5AECB6A49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1C1C">
              <a:alpha val="6705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56CE13-65A8-4824-B733-408A9A6F054B}"/>
              </a:ext>
            </a:extLst>
          </p:cNvPr>
          <p:cNvSpPr txBox="1"/>
          <p:nvPr/>
        </p:nvSpPr>
        <p:spPr>
          <a:xfrm>
            <a:off x="3551583" y="2184188"/>
            <a:ext cx="508883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000" b="1" dirty="0">
                <a:solidFill>
                  <a:schemeClr val="bg1">
                    <a:lumMod val="95000"/>
                  </a:schemeClr>
                </a:solidFill>
                <a:latin typeface="Montserrat Black" panose="00000A00000000000000" pitchFamily="2" charset="0"/>
              </a:rPr>
              <a:t>TECH -U TRACKER</a:t>
            </a:r>
          </a:p>
          <a:p>
            <a:pPr algn="ctr"/>
            <a:r>
              <a:rPr lang="es-CO" sz="28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Manual de Usuario</a:t>
            </a:r>
            <a:r>
              <a:rPr lang="es-CO" sz="2800" dirty="0">
                <a:solidFill>
                  <a:schemeClr val="bg1">
                    <a:lumMod val="75000"/>
                  </a:schemeClr>
                </a:solidFill>
                <a:latin typeface="Montserrat" panose="00000500000000000000" pitchFamily="2" charset="0"/>
              </a:rPr>
              <a:t> </a:t>
            </a:r>
            <a:endParaRPr lang="es-ES" sz="2800" dirty="0">
              <a:solidFill>
                <a:schemeClr val="bg1">
                  <a:lumMod val="7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5B46DF-2AF7-44B5-A303-04F3DCEAC42E}"/>
              </a:ext>
            </a:extLst>
          </p:cNvPr>
          <p:cNvSpPr txBox="1"/>
          <p:nvPr/>
        </p:nvSpPr>
        <p:spPr>
          <a:xfrm>
            <a:off x="8057323" y="6211668"/>
            <a:ext cx="5088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By</a:t>
            </a:r>
            <a:r>
              <a:rPr lang="es-CO" sz="2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Felipe Cadavid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724A9D-68F2-4A0F-81C1-BB32A2D4CD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00" y="3322961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18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700868-4355-4ABC-AB7D-E16C49283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514" y="829680"/>
            <a:ext cx="7047879" cy="50342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152667C-FA3A-4785-9A3C-A49B0115F6CD}"/>
              </a:ext>
            </a:extLst>
          </p:cNvPr>
          <p:cNvSpPr/>
          <p:nvPr/>
        </p:nvSpPr>
        <p:spPr>
          <a:xfrm>
            <a:off x="4718049" y="1168400"/>
            <a:ext cx="704851" cy="330200"/>
          </a:xfrm>
          <a:prstGeom prst="rect">
            <a:avLst/>
          </a:prstGeom>
          <a:noFill/>
          <a:ln w="28575">
            <a:solidFill>
              <a:srgbClr val="0097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0ACC29-A63C-41F6-AE3A-85B2856214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559"/>
          <a:stretch/>
        </p:blipFill>
        <p:spPr>
          <a:xfrm>
            <a:off x="0" y="0"/>
            <a:ext cx="662609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AB5F70-EF38-4C9E-A9C3-DA7885F79937}"/>
              </a:ext>
            </a:extLst>
          </p:cNvPr>
          <p:cNvSpPr txBox="1"/>
          <p:nvPr/>
        </p:nvSpPr>
        <p:spPr>
          <a:xfrm>
            <a:off x="755373" y="829680"/>
            <a:ext cx="371033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ontserrat" panose="00000500000000000000" pitchFamily="2" charset="0"/>
              </a:rPr>
              <a:t>El menú </a:t>
            </a:r>
            <a:r>
              <a:rPr lang="es-CO" b="1" dirty="0">
                <a:solidFill>
                  <a:srgbClr val="0097CC"/>
                </a:solidFill>
                <a:latin typeface="Montserrat" panose="00000500000000000000" pitchFamily="2" charset="0"/>
              </a:rPr>
              <a:t>Archivo</a:t>
            </a:r>
            <a:r>
              <a:rPr lang="es-CO" dirty="0">
                <a:latin typeface="Montserrat" panose="00000500000000000000" pitchFamily="2" charset="0"/>
              </a:rPr>
              <a:t> contiene las siguientes funciones:</a:t>
            </a:r>
          </a:p>
          <a:p>
            <a:endParaRPr lang="es-CO" dirty="0">
              <a:latin typeface="Montserrat" panose="00000500000000000000" pitchFamily="2" charset="0"/>
            </a:endParaRPr>
          </a:p>
          <a:p>
            <a:r>
              <a:rPr lang="es-CO" b="1" dirty="0">
                <a:solidFill>
                  <a:srgbClr val="0097CC"/>
                </a:solidFill>
                <a:latin typeface="Montserrat" panose="00000500000000000000" pitchFamily="2" charset="0"/>
              </a:rPr>
              <a:t>Cargar Nuevo: </a:t>
            </a:r>
            <a:r>
              <a:rPr lang="es-CO" dirty="0">
                <a:latin typeface="Montserrat" panose="00000500000000000000" pitchFamily="2" charset="0"/>
              </a:rPr>
              <a:t>Carga un Archivo *.</a:t>
            </a:r>
            <a:r>
              <a:rPr lang="es-CO" dirty="0" err="1">
                <a:latin typeface="Montserrat" panose="00000500000000000000" pitchFamily="2" charset="0"/>
              </a:rPr>
              <a:t>txt</a:t>
            </a:r>
            <a:r>
              <a:rPr lang="es-CO" dirty="0">
                <a:latin typeface="Montserrat" panose="00000500000000000000" pitchFamily="2" charset="0"/>
              </a:rPr>
              <a:t> con el registro de llamadas</a:t>
            </a:r>
          </a:p>
          <a:p>
            <a:endParaRPr lang="es-CO" dirty="0">
              <a:latin typeface="Montserrat" panose="00000500000000000000" pitchFamily="2" charset="0"/>
            </a:endParaRPr>
          </a:p>
          <a:p>
            <a:r>
              <a:rPr lang="es-CO" b="1" dirty="0">
                <a:solidFill>
                  <a:srgbClr val="0097CC"/>
                </a:solidFill>
                <a:latin typeface="Montserrat" panose="00000500000000000000" pitchFamily="2" charset="0"/>
              </a:rPr>
              <a:t>Abrir: </a:t>
            </a:r>
            <a:r>
              <a:rPr lang="es-CO" dirty="0">
                <a:latin typeface="Montserrat" panose="00000500000000000000" pitchFamily="2" charset="0"/>
              </a:rPr>
              <a:t>Abre un archivo existente con un registro de llamadas ya procesado</a:t>
            </a:r>
          </a:p>
          <a:p>
            <a:endParaRPr lang="es-CO" dirty="0">
              <a:latin typeface="Montserrat" panose="00000500000000000000" pitchFamily="2" charset="0"/>
            </a:endParaRPr>
          </a:p>
          <a:p>
            <a:r>
              <a:rPr lang="es-CO" b="1" dirty="0">
                <a:solidFill>
                  <a:srgbClr val="0097CC"/>
                </a:solidFill>
                <a:latin typeface="Montserrat" panose="00000500000000000000" pitchFamily="2" charset="0"/>
              </a:rPr>
              <a:t>Guardar:</a:t>
            </a:r>
            <a:r>
              <a:rPr lang="es-CO" dirty="0">
                <a:solidFill>
                  <a:srgbClr val="0097CC"/>
                </a:solidFill>
                <a:latin typeface="Montserrat" panose="00000500000000000000" pitchFamily="2" charset="0"/>
              </a:rPr>
              <a:t> </a:t>
            </a:r>
            <a:r>
              <a:rPr lang="es-CO" dirty="0">
                <a:latin typeface="Montserrat" panose="00000500000000000000" pitchFamily="2" charset="0"/>
              </a:rPr>
              <a:t>Guarda cambios en el registro de llamadas</a:t>
            </a:r>
          </a:p>
          <a:p>
            <a:endParaRPr lang="es-CO" dirty="0">
              <a:latin typeface="Montserrat" panose="00000500000000000000" pitchFamily="2" charset="0"/>
            </a:endParaRPr>
          </a:p>
          <a:p>
            <a:r>
              <a:rPr lang="es-CO" b="1" dirty="0">
                <a:solidFill>
                  <a:srgbClr val="0097CC"/>
                </a:solidFill>
                <a:latin typeface="Montserrat" panose="00000500000000000000" pitchFamily="2" charset="0"/>
              </a:rPr>
              <a:t>Guardar Como:</a:t>
            </a:r>
            <a:r>
              <a:rPr lang="es-CO" dirty="0">
                <a:solidFill>
                  <a:srgbClr val="0097CC"/>
                </a:solidFill>
                <a:latin typeface="Montserrat" panose="00000500000000000000" pitchFamily="2" charset="0"/>
              </a:rPr>
              <a:t> </a:t>
            </a:r>
            <a:r>
              <a:rPr lang="es-CO" dirty="0">
                <a:latin typeface="Montserrat" panose="00000500000000000000" pitchFamily="2" charset="0"/>
              </a:rPr>
              <a:t>Guarda un nuevo registro de llamadas procesado</a:t>
            </a:r>
          </a:p>
          <a:p>
            <a:endParaRPr lang="es-CO" dirty="0">
              <a:latin typeface="Montserrat" panose="00000500000000000000" pitchFamily="2" charset="0"/>
            </a:endParaRPr>
          </a:p>
          <a:p>
            <a:r>
              <a:rPr lang="es-CO" b="1" dirty="0" err="1">
                <a:solidFill>
                  <a:srgbClr val="0097CC"/>
                </a:solidFill>
                <a:latin typeface="Montserrat" panose="00000500000000000000" pitchFamily="2" charset="0"/>
              </a:rPr>
              <a:t>Exit</a:t>
            </a:r>
            <a:r>
              <a:rPr lang="es-CO" b="1" dirty="0">
                <a:solidFill>
                  <a:srgbClr val="0097CC"/>
                </a:solidFill>
                <a:latin typeface="Montserrat" panose="00000500000000000000" pitchFamily="2" charset="0"/>
              </a:rPr>
              <a:t>: </a:t>
            </a:r>
            <a:r>
              <a:rPr lang="es-CO" dirty="0">
                <a:latin typeface="Montserrat" panose="00000500000000000000" pitchFamily="2" charset="0"/>
              </a:rPr>
              <a:t>Sale de la Aplicación</a:t>
            </a:r>
            <a:endParaRPr lang="es-ES" dirty="0">
              <a:latin typeface="Montserrat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E649E-48F4-4E1F-A0A6-BB189959ABA4}"/>
              </a:ext>
            </a:extLst>
          </p:cNvPr>
          <p:cNvSpPr txBox="1"/>
          <p:nvPr/>
        </p:nvSpPr>
        <p:spPr>
          <a:xfrm>
            <a:off x="8057323" y="6211668"/>
            <a:ext cx="5088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 err="1">
                <a:solidFill>
                  <a:srgbClr val="0097CC"/>
                </a:solidFill>
                <a:latin typeface="Montserrat" panose="00000500000000000000" pitchFamily="2" charset="0"/>
              </a:rPr>
              <a:t>Menu</a:t>
            </a:r>
            <a:r>
              <a:rPr lang="es-CO" sz="2400" dirty="0">
                <a:solidFill>
                  <a:srgbClr val="0097CC"/>
                </a:solidFill>
                <a:latin typeface="Montserrat" panose="00000500000000000000" pitchFamily="2" charset="0"/>
              </a:rPr>
              <a:t> de Opciones</a:t>
            </a:r>
          </a:p>
        </p:txBody>
      </p:sp>
    </p:spTree>
    <p:extLst>
      <p:ext uri="{BB962C8B-B14F-4D97-AF65-F5344CB8AC3E}">
        <p14:creationId xmlns:p14="http://schemas.microsoft.com/office/powerpoint/2010/main" val="2409791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11FFFBB-BBDD-4F2C-A0CE-3596A3EE3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049" y="898648"/>
            <a:ext cx="7083415" cy="5034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3818E6-1FA7-499C-99A2-AAEF0F61EF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559"/>
          <a:stretch/>
        </p:blipFill>
        <p:spPr>
          <a:xfrm>
            <a:off x="0" y="0"/>
            <a:ext cx="662609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086663-C41C-4822-90A7-22B1B6098CCB}"/>
              </a:ext>
            </a:extLst>
          </p:cNvPr>
          <p:cNvSpPr txBox="1"/>
          <p:nvPr/>
        </p:nvSpPr>
        <p:spPr>
          <a:xfrm>
            <a:off x="1007715" y="2136338"/>
            <a:ext cx="37103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latin typeface="Montserrat" panose="00000500000000000000" pitchFamily="2" charset="0"/>
              </a:rPr>
              <a:t>El menú </a:t>
            </a:r>
            <a:r>
              <a:rPr lang="es-CO" b="1" dirty="0">
                <a:solidFill>
                  <a:srgbClr val="0097CC"/>
                </a:solidFill>
                <a:latin typeface="Montserrat" panose="00000500000000000000" pitchFamily="2" charset="0"/>
              </a:rPr>
              <a:t>Ayuda</a:t>
            </a:r>
            <a:r>
              <a:rPr lang="es-CO" dirty="0">
                <a:latin typeface="Montserrat" panose="00000500000000000000" pitchFamily="2" charset="0"/>
              </a:rPr>
              <a:t> contiene las siguientes funciones:</a:t>
            </a:r>
          </a:p>
          <a:p>
            <a:endParaRPr lang="es-CO" dirty="0">
              <a:latin typeface="Montserrat" panose="00000500000000000000" pitchFamily="2" charset="0"/>
            </a:endParaRPr>
          </a:p>
          <a:p>
            <a:r>
              <a:rPr lang="es-CO" b="1" dirty="0">
                <a:solidFill>
                  <a:srgbClr val="0097CC"/>
                </a:solidFill>
                <a:latin typeface="Montserrat" panose="00000500000000000000" pitchFamily="2" charset="0"/>
              </a:rPr>
              <a:t>Manual: </a:t>
            </a:r>
            <a:r>
              <a:rPr lang="es-CO" dirty="0">
                <a:latin typeface="Montserrat" panose="00000500000000000000" pitchFamily="2" charset="0"/>
              </a:rPr>
              <a:t>Abre el Manual de usuario (Este Manual)</a:t>
            </a:r>
          </a:p>
          <a:p>
            <a:endParaRPr lang="es-CO" dirty="0">
              <a:latin typeface="Montserrat" panose="00000500000000000000" pitchFamily="2" charset="0"/>
            </a:endParaRPr>
          </a:p>
          <a:p>
            <a:r>
              <a:rPr lang="es-CO" b="1" dirty="0">
                <a:solidFill>
                  <a:srgbClr val="0097CC"/>
                </a:solidFill>
                <a:latin typeface="Montserrat" panose="00000500000000000000" pitchFamily="2" charset="0"/>
              </a:rPr>
              <a:t>Acerca De: </a:t>
            </a:r>
            <a:r>
              <a:rPr lang="es-CO" dirty="0">
                <a:latin typeface="Montserrat" panose="00000500000000000000" pitchFamily="2" charset="0"/>
              </a:rPr>
              <a:t>Muestra información del creador de esta Aplicación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2B54F5-3B23-4946-8CD8-D1322B678AB0}"/>
              </a:ext>
            </a:extLst>
          </p:cNvPr>
          <p:cNvSpPr/>
          <p:nvPr/>
        </p:nvSpPr>
        <p:spPr>
          <a:xfrm>
            <a:off x="5526433" y="1261165"/>
            <a:ext cx="630528" cy="330200"/>
          </a:xfrm>
          <a:prstGeom prst="rect">
            <a:avLst/>
          </a:prstGeom>
          <a:noFill/>
          <a:ln w="28575">
            <a:solidFill>
              <a:srgbClr val="0097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AB20C2-7D5D-48BC-9A75-27A185F74EAD}"/>
              </a:ext>
            </a:extLst>
          </p:cNvPr>
          <p:cNvSpPr txBox="1"/>
          <p:nvPr/>
        </p:nvSpPr>
        <p:spPr>
          <a:xfrm>
            <a:off x="8057323" y="6211668"/>
            <a:ext cx="5088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 err="1">
                <a:solidFill>
                  <a:srgbClr val="0097CC"/>
                </a:solidFill>
                <a:latin typeface="Montserrat" panose="00000500000000000000" pitchFamily="2" charset="0"/>
              </a:rPr>
              <a:t>Menu</a:t>
            </a:r>
            <a:r>
              <a:rPr lang="es-CO" sz="2400" dirty="0">
                <a:solidFill>
                  <a:srgbClr val="0097CC"/>
                </a:solidFill>
                <a:latin typeface="Montserrat" panose="00000500000000000000" pitchFamily="2" charset="0"/>
              </a:rPr>
              <a:t> de Opciones</a:t>
            </a:r>
          </a:p>
        </p:txBody>
      </p:sp>
    </p:spTree>
    <p:extLst>
      <p:ext uri="{BB962C8B-B14F-4D97-AF65-F5344CB8AC3E}">
        <p14:creationId xmlns:p14="http://schemas.microsoft.com/office/powerpoint/2010/main" val="903169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14A12D-769B-4363-B69C-1E01E41BD4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559"/>
          <a:stretch/>
        </p:blipFill>
        <p:spPr>
          <a:xfrm>
            <a:off x="0" y="0"/>
            <a:ext cx="662609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5BD1A4-E8D4-4D96-90CC-5EB5CFED21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72"/>
          <a:stretch/>
        </p:blipFill>
        <p:spPr>
          <a:xfrm>
            <a:off x="3655833" y="1490870"/>
            <a:ext cx="5472880" cy="38762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C0A685D-0CD5-4B5D-8E31-91D0ECD644DD}"/>
              </a:ext>
            </a:extLst>
          </p:cNvPr>
          <p:cNvSpPr/>
          <p:nvPr/>
        </p:nvSpPr>
        <p:spPr>
          <a:xfrm>
            <a:off x="3655833" y="2520121"/>
            <a:ext cx="2585942" cy="1216992"/>
          </a:xfrm>
          <a:prstGeom prst="rect">
            <a:avLst/>
          </a:prstGeom>
          <a:noFill/>
          <a:ln w="28575">
            <a:solidFill>
              <a:srgbClr val="0097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8619AC-A23A-4659-8888-993B7CC32570}"/>
              </a:ext>
            </a:extLst>
          </p:cNvPr>
          <p:cNvSpPr/>
          <p:nvPr/>
        </p:nvSpPr>
        <p:spPr>
          <a:xfrm>
            <a:off x="4081670" y="3832085"/>
            <a:ext cx="1722782" cy="1429027"/>
          </a:xfrm>
          <a:prstGeom prst="rect">
            <a:avLst/>
          </a:prstGeom>
          <a:noFill/>
          <a:ln w="28575">
            <a:solidFill>
              <a:srgbClr val="0097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ADD6CA-EB7F-4736-9CF4-DFCB27815930}"/>
              </a:ext>
            </a:extLst>
          </p:cNvPr>
          <p:cNvSpPr/>
          <p:nvPr/>
        </p:nvSpPr>
        <p:spPr>
          <a:xfrm>
            <a:off x="6667612" y="2714486"/>
            <a:ext cx="2130064" cy="2268331"/>
          </a:xfrm>
          <a:prstGeom prst="rect">
            <a:avLst/>
          </a:prstGeom>
          <a:noFill/>
          <a:ln w="28575">
            <a:solidFill>
              <a:srgbClr val="0097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A755984F-BA3D-48B2-AC73-BB6253919061}"/>
              </a:ext>
            </a:extLst>
          </p:cNvPr>
          <p:cNvCxnSpPr>
            <a:cxnSpLocks/>
            <a:stCxn id="6" idx="0"/>
            <a:endCxn id="11" idx="0"/>
          </p:cNvCxnSpPr>
          <p:nvPr/>
        </p:nvCxnSpPr>
        <p:spPr>
          <a:xfrm rot="16200000" flipV="1">
            <a:off x="2846898" y="418215"/>
            <a:ext cx="1617871" cy="2585942"/>
          </a:xfrm>
          <a:prstGeom prst="bentConnector3">
            <a:avLst>
              <a:gd name="adj1" fmla="val 114130"/>
            </a:avLst>
          </a:prstGeom>
          <a:ln w="28575">
            <a:solidFill>
              <a:srgbClr val="0097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AC98ADF-AA1D-4DC4-94B2-CCCB83AA86E4}"/>
              </a:ext>
            </a:extLst>
          </p:cNvPr>
          <p:cNvSpPr/>
          <p:nvPr/>
        </p:nvSpPr>
        <p:spPr>
          <a:xfrm>
            <a:off x="1069891" y="902250"/>
            <a:ext cx="2585942" cy="1216992"/>
          </a:xfrm>
          <a:prstGeom prst="rect">
            <a:avLst/>
          </a:prstGeom>
          <a:noFill/>
          <a:ln w="28575">
            <a:solidFill>
              <a:srgbClr val="0097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Montserrat" panose="00000500000000000000" pitchFamily="2" charset="0"/>
              </a:rPr>
              <a:t>Área de consulta de números</a:t>
            </a:r>
            <a:endParaRPr lang="es-ES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D1BBFC8-54BF-4CD7-BB4C-CF8724ED0B1C}"/>
              </a:ext>
            </a:extLst>
          </p:cNvPr>
          <p:cNvSpPr/>
          <p:nvPr/>
        </p:nvSpPr>
        <p:spPr>
          <a:xfrm>
            <a:off x="866250" y="5002693"/>
            <a:ext cx="2585942" cy="1216992"/>
          </a:xfrm>
          <a:prstGeom prst="rect">
            <a:avLst/>
          </a:prstGeom>
          <a:noFill/>
          <a:ln w="28575">
            <a:solidFill>
              <a:srgbClr val="0097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err="1">
                <a:solidFill>
                  <a:schemeClr val="tx1"/>
                </a:solidFill>
                <a:latin typeface="Montserrat" panose="00000500000000000000" pitchFamily="2" charset="0"/>
              </a:rPr>
              <a:t>Area</a:t>
            </a:r>
            <a:r>
              <a:rPr lang="es-CO" dirty="0">
                <a:solidFill>
                  <a:schemeClr val="tx1"/>
                </a:solidFill>
                <a:latin typeface="Montserrat" panose="00000500000000000000" pitchFamily="2" charset="0"/>
              </a:rPr>
              <a:t> de Operaciones de consulta</a:t>
            </a:r>
            <a:endParaRPr lang="es-ES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97306550-80EB-4BA4-9E7D-50685EF8B3A6}"/>
              </a:ext>
            </a:extLst>
          </p:cNvPr>
          <p:cNvCxnSpPr>
            <a:stCxn id="7" idx="2"/>
            <a:endCxn id="15" idx="3"/>
          </p:cNvCxnSpPr>
          <p:nvPr/>
        </p:nvCxnSpPr>
        <p:spPr>
          <a:xfrm rot="5400000">
            <a:off x="4022589" y="4690716"/>
            <a:ext cx="350077" cy="1490869"/>
          </a:xfrm>
          <a:prstGeom prst="bentConnector2">
            <a:avLst/>
          </a:prstGeom>
          <a:ln w="28575">
            <a:solidFill>
              <a:srgbClr val="0097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6603BD1B-F0E5-4739-A489-1DD8DD9A9C45}"/>
              </a:ext>
            </a:extLst>
          </p:cNvPr>
          <p:cNvSpPr/>
          <p:nvPr/>
        </p:nvSpPr>
        <p:spPr>
          <a:xfrm>
            <a:off x="9419376" y="2734362"/>
            <a:ext cx="2585942" cy="1216992"/>
          </a:xfrm>
          <a:prstGeom prst="rect">
            <a:avLst/>
          </a:prstGeom>
          <a:noFill/>
          <a:ln w="28575">
            <a:solidFill>
              <a:srgbClr val="0097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  <a:latin typeface="Montserrat" panose="00000500000000000000" pitchFamily="2" charset="0"/>
              </a:rPr>
              <a:t>Área de Respuesta a las operaciones </a:t>
            </a:r>
            <a:r>
              <a:rPr lang="es-CO">
                <a:solidFill>
                  <a:schemeClr val="tx1"/>
                </a:solidFill>
                <a:latin typeface="Montserrat" panose="00000500000000000000" pitchFamily="2" charset="0"/>
              </a:rPr>
              <a:t>de consulta</a:t>
            </a:r>
            <a:endParaRPr lang="es-ES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083D4878-ACDC-4095-A6C0-E80BBF59A537}"/>
              </a:ext>
            </a:extLst>
          </p:cNvPr>
          <p:cNvCxnSpPr>
            <a:stCxn id="8" idx="0"/>
            <a:endCxn id="20" idx="0"/>
          </p:cNvCxnSpPr>
          <p:nvPr/>
        </p:nvCxnSpPr>
        <p:spPr>
          <a:xfrm rot="16200000" flipH="1">
            <a:off x="9212557" y="1234573"/>
            <a:ext cx="19876" cy="2979703"/>
          </a:xfrm>
          <a:prstGeom prst="bentConnector3">
            <a:avLst>
              <a:gd name="adj1" fmla="val -1150131"/>
            </a:avLst>
          </a:prstGeom>
          <a:ln w="28575">
            <a:solidFill>
              <a:srgbClr val="0097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C62231C-658A-4BD7-A0C5-21B8CF3E520B}"/>
              </a:ext>
            </a:extLst>
          </p:cNvPr>
          <p:cNvSpPr txBox="1"/>
          <p:nvPr/>
        </p:nvSpPr>
        <p:spPr>
          <a:xfrm>
            <a:off x="7703219" y="6304696"/>
            <a:ext cx="50888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dirty="0">
                <a:solidFill>
                  <a:srgbClr val="0097CC"/>
                </a:solidFill>
                <a:latin typeface="Montserrat" panose="00000500000000000000" pitchFamily="2" charset="0"/>
              </a:rPr>
              <a:t>Funciones de Consulta</a:t>
            </a:r>
          </a:p>
        </p:txBody>
      </p:sp>
    </p:spTree>
    <p:extLst>
      <p:ext uri="{BB962C8B-B14F-4D97-AF65-F5344CB8AC3E}">
        <p14:creationId xmlns:p14="http://schemas.microsoft.com/office/powerpoint/2010/main" val="1951022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125</Words>
  <Application>Microsoft Office PowerPoint</Application>
  <PresentationFormat>Widescreen</PresentationFormat>
  <Paragraphs>25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Montserrat</vt:lpstr>
      <vt:lpstr>Montserrat Black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Felipe Cadavid</dc:creator>
  <cp:lastModifiedBy>Felipe Cadavid</cp:lastModifiedBy>
  <cp:revision>1</cp:revision>
  <dcterms:created xsi:type="dcterms:W3CDTF">2017-11-29T17:20:59Z</dcterms:created>
  <dcterms:modified xsi:type="dcterms:W3CDTF">2017-12-02T04:03:01Z</dcterms:modified>
</cp:coreProperties>
</file>

<file path=docProps/thumbnail.jpeg>
</file>